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2" r:id="rId4"/>
    <p:sldId id="257" r:id="rId5"/>
    <p:sldId id="263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4C6A-D080-4C45-9509-26B2ACB9C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54D57-D67E-4EA0-856A-89BEB05A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7E63-7AB0-48CD-A47A-4249DDCC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CC026-2FCE-4692-92FD-3E09C737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0EEF4-73B3-4ACB-8589-57B1ADC0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A08E-E98D-4112-8FBB-40493493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114A8-3747-41AA-BB92-365A41520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E6F96-B1E4-4C8F-8A12-5132CF88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C115-B3FF-4FA4-A7F7-1CF188F1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60BF1-358A-4FB7-9B52-31650E0D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60BE3-54E5-40E5-8E62-17398D4D6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ED551-E139-4020-BE78-0F175E495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43650-ECD2-46E6-BB70-BBA144F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01A19-8C53-447A-86AF-A980048A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D02E-FB88-4961-BDE3-7962821DB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B1A2-9917-4C7C-A142-2A9A47D0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9E4A-5833-4785-A8DD-33B553D0E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98C26-8E51-40D6-B5FB-9317A7C4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D14E8-2D01-421E-BF10-56CD17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C8C-7156-4B14-ABA8-2BE81E2B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BBFE-43BC-4148-8316-A8CA3D99D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F3EB6-FD1A-4FEE-8AE9-0F1E4DA4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D8DB3-EDB6-48BC-B980-5C9864F4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93DA7-69BF-41EA-952C-F3B8D76B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4A48A-F372-4783-A905-76F3BA49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C361-3D83-4220-ABDC-5FB3D01C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E030-7EC1-43A2-BB7F-8F255F3CB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F3517-C2BA-4D55-9CED-A92626FA5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FC321-1634-44AA-9291-6DC475FF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0D66B-7571-4B20-AA7B-8FA71CE20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8162A-5EF5-4132-BD32-404AAFA6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9F6A-F193-4A1A-B133-9A78CB4F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6A3D-0618-43B9-899E-0B4F77D21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4BF00-7FA8-4DA4-A5BA-A14EB15DB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073E0-B18E-44A9-BE0C-25D845CF5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5AA86-3551-4DDF-86B6-BAB40BAED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3AC2C-9329-49A8-A2D5-14AA9EBD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4BE00-DAB8-4291-B00F-6F48CDD2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295E6-9EB0-49D9-99B6-1D412732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0886-FB6C-45EC-AB01-F43ACD9D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31E94-D762-4C7B-A9F4-29082BF7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54234-7C68-4815-A62F-8FD615B7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EDC0D-306A-46AB-B41C-073107D8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D0DD3-96C3-4A62-869E-221B8B1E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73157-3287-4031-B870-B843A061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343D-EF92-4782-B5AE-39F7D584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5757-144F-4AF2-AE9E-ECA09D07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F7902-7644-4504-8DA9-A7438D1A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EAC0E-1966-44C5-8ACD-63634D0DA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F8285-A6A5-4F60-BB7F-BB146AAD8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F7AD4-95BF-4016-9869-3CE942FB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74CA6-525F-4AE3-A7EC-200C0456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2687-7A3E-4A77-AF51-CE593105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C3B9-D608-4ED0-BE5A-537911092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2A5C7-E033-4641-8FA8-0A9F500BC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0F3DF-86DA-4D61-81EA-550DF1EB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B1551-6F9C-4383-96A1-D57DC281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94C7C-61EE-4A37-84BE-14C9D4A3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3CC3AF-99E7-4120-AC64-DC72CD80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F44C2-D829-482C-A35C-0C470B7C2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71B2-99E4-47C9-93CF-757E87539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D9E7-FFB9-4815-BD07-581449BDB21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F69E0-4B2E-4BEC-A67C-6216A76EF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D55D-EE3E-475D-B95D-A83DDEB02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E23B0-ACF7-4A71-AE8E-936048077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E094C-406D-4E21-8AD7-DEF6D7A00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CE326-9BE6-41CC-990A-C92556F1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World Diabetes Day Celebration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1C8D-615C-46DF-B47C-DA8E0907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433CFA-51B2-487C-8D35-2E590970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r="15195"/>
          <a:stretch/>
        </p:blipFill>
        <p:spPr>
          <a:xfrm>
            <a:off x="3875219" y="228600"/>
            <a:ext cx="4441562" cy="6400800"/>
          </a:xfrm>
        </p:spPr>
      </p:pic>
    </p:spTree>
    <p:extLst>
      <p:ext uri="{BB962C8B-B14F-4D97-AF65-F5344CB8AC3E}">
        <p14:creationId xmlns:p14="http://schemas.microsoft.com/office/powerpoint/2010/main" val="4260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0BA0-D27B-4681-8184-03E68E3F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31455C1C-6330-4B7F-B91B-3D121C1D1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/>
          <a:stretch/>
        </p:blipFill>
        <p:spPr>
          <a:xfrm>
            <a:off x="2826414" y="228600"/>
            <a:ext cx="6539171" cy="6400800"/>
          </a:xfrm>
        </p:spPr>
      </p:pic>
    </p:spTree>
    <p:extLst>
      <p:ext uri="{BB962C8B-B14F-4D97-AF65-F5344CB8AC3E}">
        <p14:creationId xmlns:p14="http://schemas.microsoft.com/office/powerpoint/2010/main" val="20068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0AE4-71BA-4AAC-B320-E4881F35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9D66A7-0BF2-4F4B-8C2D-B8109260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72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E82F-3051-449E-AF8D-DB77929A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67CC96-01AA-40C2-A286-D787EAE6D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3218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C3EE-0B30-4635-855E-5CCEBCF4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53B1A8-BCC7-451F-BFEC-33872C32A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42067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3399-B057-4F88-B78D-DF1B4F8F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7B54E6-DB63-408B-83DF-E97D65929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36374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739D-3D89-48F9-B790-2397FFC5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51EA6686-6190-4DB1-84A6-288D241E29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15459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7368-364D-42CC-B362-0E42C7A2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BA801AE6-BDE7-4AC2-83ED-9C3BFF69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2578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41B5-E92D-402E-A445-1FDE6555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7FEE6982-A956-4AA5-AD40-B0122920C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29474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C310-7269-4DAC-9998-8FAE38A0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609F80C5-8D50-4091-89F3-81F97E6AF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17"/>
          <a:stretch/>
        </p:blipFill>
        <p:spPr>
          <a:xfrm>
            <a:off x="1859636" y="228600"/>
            <a:ext cx="8472728" cy="6400800"/>
          </a:xfrm>
        </p:spPr>
      </p:pic>
    </p:spTree>
    <p:extLst>
      <p:ext uri="{BB962C8B-B14F-4D97-AF65-F5344CB8AC3E}">
        <p14:creationId xmlns:p14="http://schemas.microsoft.com/office/powerpoint/2010/main" val="11517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38CD-7FAB-45B1-A4A6-52BC36D5F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25AE2-2A43-4D80-A30A-3FEDAA957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26E3D8-9484-4FED-AEF3-5048D6DA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E71-061B-4C6A-9429-FFC2F7FB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BB47D3-A564-4C52-BFBD-9961F893A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3"/>
          <a:stretch/>
        </p:blipFill>
        <p:spPr>
          <a:xfrm>
            <a:off x="1994687" y="228600"/>
            <a:ext cx="8202625" cy="6400800"/>
          </a:xfrm>
        </p:spPr>
      </p:pic>
    </p:spTree>
    <p:extLst>
      <p:ext uri="{BB962C8B-B14F-4D97-AF65-F5344CB8AC3E}">
        <p14:creationId xmlns:p14="http://schemas.microsoft.com/office/powerpoint/2010/main" val="180199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307B-2343-476F-892D-5180E4DA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, tree, flower&#10;&#10;Description automatically generated">
            <a:extLst>
              <a:ext uri="{FF2B5EF4-FFF2-40B4-BE49-F238E27FC236}">
                <a16:creationId xmlns:a16="http://schemas.microsoft.com/office/drawing/2014/main" id="{199D56EC-BDF2-4B77-ACF5-C25A8F774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28631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A620-AE1C-4FE8-AC72-F0F2DD5F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bird&#10;&#10;Description automatically generated">
            <a:extLst>
              <a:ext uri="{FF2B5EF4-FFF2-40B4-BE49-F238E27FC236}">
                <a16:creationId xmlns:a16="http://schemas.microsoft.com/office/drawing/2014/main" id="{4FE0F0B2-0E1F-4B53-8952-EAD858A3C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40035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7D19-4C62-4C58-A8CF-D7D62334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bird&#10;&#10;Description automatically generated">
            <a:extLst>
              <a:ext uri="{FF2B5EF4-FFF2-40B4-BE49-F238E27FC236}">
                <a16:creationId xmlns:a16="http://schemas.microsoft.com/office/drawing/2014/main" id="{7D8D32AB-1AF4-4E40-8EA3-4EBC5DEC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2345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1650-0851-4FCB-BBA4-1247B678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747B94-1AD0-4C8B-BA06-0554279B0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9643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A897-DD76-4493-9027-DEF142FE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DC2D5BCB-4BA9-474E-A158-250615C90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2416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B620-A733-4F3C-8A7E-CBA69798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DFE3F2-338D-45E9-8F12-84DA526B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/>
          <a:stretch/>
        </p:blipFill>
        <p:spPr>
          <a:xfrm>
            <a:off x="2463579" y="228600"/>
            <a:ext cx="7264841" cy="6400800"/>
          </a:xfrm>
        </p:spPr>
      </p:pic>
    </p:spTree>
    <p:extLst>
      <p:ext uri="{BB962C8B-B14F-4D97-AF65-F5344CB8AC3E}">
        <p14:creationId xmlns:p14="http://schemas.microsoft.com/office/powerpoint/2010/main" val="31648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BEB2-98C7-4D07-A411-CCA9FA3E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bird&#10;&#10;Description automatically generated">
            <a:extLst>
              <a:ext uri="{FF2B5EF4-FFF2-40B4-BE49-F238E27FC236}">
                <a16:creationId xmlns:a16="http://schemas.microsoft.com/office/drawing/2014/main" id="{B5A741AD-CC57-4681-9855-D6F3E0665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9880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3175-6798-4921-8052-8EFF026B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9F197C-F2B7-499A-8FB7-013D3F14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3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B0A9-99AE-4563-8919-030D150A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32C7FBA3-5508-4DA8-A0C5-7ED320F58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20814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62AE-17C5-48D4-BD84-585540EE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DC3F6E-C0CD-488B-A564-EF98EA6FD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28237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F07F-B309-4ECA-B3D5-38F79E88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E4CFAB-E9C4-4771-AD7D-63FA78FAD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399" cy="6400800"/>
          </a:xfrm>
        </p:spPr>
      </p:pic>
    </p:spTree>
    <p:extLst>
      <p:ext uri="{BB962C8B-B14F-4D97-AF65-F5344CB8AC3E}">
        <p14:creationId xmlns:p14="http://schemas.microsoft.com/office/powerpoint/2010/main" val="271353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7B09-2979-4F0E-8DC2-99230EFB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bird&#10;&#10;Description automatically generated">
            <a:extLst>
              <a:ext uri="{FF2B5EF4-FFF2-40B4-BE49-F238E27FC236}">
                <a16:creationId xmlns:a16="http://schemas.microsoft.com/office/drawing/2014/main" id="{5BA83CCB-342D-442E-9BE4-85571B340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</p:spPr>
      </p:pic>
    </p:spTree>
    <p:extLst>
      <p:ext uri="{BB962C8B-B14F-4D97-AF65-F5344CB8AC3E}">
        <p14:creationId xmlns:p14="http://schemas.microsoft.com/office/powerpoint/2010/main" val="35896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667E-E248-492C-A7BB-CF713E69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Thank You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4BF4BCB-63F5-47AB-BA69-AF26BF87E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55" y="1690688"/>
            <a:ext cx="2448974" cy="32270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2EE9B-8983-4514-A4FA-46690C3228C7}"/>
              </a:ext>
            </a:extLst>
          </p:cNvPr>
          <p:cNvSpPr txBox="1"/>
          <p:nvPr/>
        </p:nvSpPr>
        <p:spPr>
          <a:xfrm>
            <a:off x="4772888" y="5167312"/>
            <a:ext cx="4815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www.t1dlife.org</a:t>
            </a:r>
          </a:p>
        </p:txBody>
      </p:sp>
    </p:spTree>
    <p:extLst>
      <p:ext uri="{BB962C8B-B14F-4D97-AF65-F5344CB8AC3E}">
        <p14:creationId xmlns:p14="http://schemas.microsoft.com/office/powerpoint/2010/main" val="33826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B38CD-7FAB-45B1-A4A6-52BC36D5F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25AE2-2A43-4D80-A30A-3FEDAA9576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4009272C-B0E6-4DA4-9BE6-C64B5E1B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AC7A-054A-4E3A-AD0F-A88520B5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686CA9-8C52-44D1-A34D-D7F081FCF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4" y="228600"/>
            <a:ext cx="4527232" cy="6400800"/>
          </a:xfrm>
        </p:spPr>
      </p:pic>
    </p:spTree>
    <p:extLst>
      <p:ext uri="{BB962C8B-B14F-4D97-AF65-F5344CB8AC3E}">
        <p14:creationId xmlns:p14="http://schemas.microsoft.com/office/powerpoint/2010/main" val="36257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7ECC-26E7-4632-B33C-E633F806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A7F251-B7B0-485C-A16A-EB75EF3C0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34" y="228600"/>
            <a:ext cx="4527532" cy="6400800"/>
          </a:xfrm>
        </p:spPr>
      </p:pic>
    </p:spTree>
    <p:extLst>
      <p:ext uri="{BB962C8B-B14F-4D97-AF65-F5344CB8AC3E}">
        <p14:creationId xmlns:p14="http://schemas.microsoft.com/office/powerpoint/2010/main" val="76855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B7F36-DEB0-4ECC-B1EB-A7794456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041F4A-238B-4310-AD9B-8361C9444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r="15308"/>
          <a:stretch/>
        </p:blipFill>
        <p:spPr>
          <a:xfrm>
            <a:off x="3880245" y="228600"/>
            <a:ext cx="4431509" cy="6400800"/>
          </a:xfrm>
        </p:spPr>
      </p:pic>
    </p:spTree>
    <p:extLst>
      <p:ext uri="{BB962C8B-B14F-4D97-AF65-F5344CB8AC3E}">
        <p14:creationId xmlns:p14="http://schemas.microsoft.com/office/powerpoint/2010/main" val="34941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1EDA-ED5C-40A5-B72F-F37B948F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1DD2F6-893D-4414-9D12-1A01449FB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3" y="228600"/>
            <a:ext cx="4527233" cy="6400800"/>
          </a:xfrm>
        </p:spPr>
      </p:pic>
    </p:spTree>
    <p:extLst>
      <p:ext uri="{BB962C8B-B14F-4D97-AF65-F5344CB8AC3E}">
        <p14:creationId xmlns:p14="http://schemas.microsoft.com/office/powerpoint/2010/main" val="26316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1DC2-41E8-4823-837B-44A46BC2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3D7700-8D7E-4286-A04B-5A7962457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14976"/>
          <a:stretch/>
        </p:blipFill>
        <p:spPr>
          <a:xfrm>
            <a:off x="3861208" y="228600"/>
            <a:ext cx="4469584" cy="6400800"/>
          </a:xfrm>
        </p:spPr>
      </p:pic>
    </p:spTree>
    <p:extLst>
      <p:ext uri="{BB962C8B-B14F-4D97-AF65-F5344CB8AC3E}">
        <p14:creationId xmlns:p14="http://schemas.microsoft.com/office/powerpoint/2010/main" val="6366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ll/>
      </p:transition>
    </mc:Choice>
    <mc:Fallback xmlns="">
      <p:transition spd="slow" advClick="0" advTm="5000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</Words>
  <Application>Microsoft Office PowerPoint</Application>
  <PresentationFormat>Widescreen</PresentationFormat>
  <Paragraphs>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World Diabetes Day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Diabetes Day Celebration</dc:title>
  <dc:creator>Lisa Schaller</dc:creator>
  <cp:lastModifiedBy>Lisa Schaller</cp:lastModifiedBy>
  <cp:revision>2</cp:revision>
  <dcterms:created xsi:type="dcterms:W3CDTF">2019-11-14T16:02:50Z</dcterms:created>
  <dcterms:modified xsi:type="dcterms:W3CDTF">2019-11-14T23:51:28Z</dcterms:modified>
</cp:coreProperties>
</file>